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ba6f3269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ba6f3269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bb5b57b0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bb5b57b0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bb5b57b0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bb5b57b0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ba6f3269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ba6f3269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b5b57b0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bb5b57b0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bb5b57b0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bb5b57b0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bb5b57b0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bb5b57b0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ba6f3269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ba6f3269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bb5b57b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bb5b57b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a6f3269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ba6f3269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Modular Synth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TMR-21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25" y="2078263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Changes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to Tone.js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Shrinking of scope: modular synth -&gt; static synth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400" y="442892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Questions?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25" y="2078263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22809" l="0" r="0" t="0"/>
          <a:stretch/>
        </p:blipFill>
        <p:spPr>
          <a:xfrm>
            <a:off x="0" y="0"/>
            <a:ext cx="9144003" cy="503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4400" y="442892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65500" y="3144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400" y="44289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597" y="429422"/>
            <a:ext cx="2504225" cy="8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154050" y="1700174"/>
            <a:ext cx="4268100" cy="21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VCV Rack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websynths.com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mod-synth.io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And more….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1426" y="1587399"/>
            <a:ext cx="1872625" cy="187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6075" y="3108850"/>
            <a:ext cx="1815100" cy="13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2797450" y="937338"/>
            <a:ext cx="306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Oriented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797450" y="1995525"/>
            <a:ext cx="3060600" cy="13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27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Open source</a:t>
            </a:r>
            <a:endParaRPr sz="1325"/>
          </a:p>
          <a:p>
            <a:pPr indent="-3127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Free technologies</a:t>
            </a:r>
            <a:endParaRPr sz="1325"/>
          </a:p>
          <a:p>
            <a:pPr indent="-3127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Simple to understand</a:t>
            </a:r>
            <a:endParaRPr sz="132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32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325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400" y="44289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125" y="386225"/>
            <a:ext cx="2891251" cy="192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11119" l="0" r="0" t="0"/>
          <a:stretch/>
        </p:blipFill>
        <p:spPr>
          <a:xfrm>
            <a:off x="4168063" y="2998600"/>
            <a:ext cx="2572125" cy="16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b="11119" l="0" r="0" t="0"/>
          <a:stretch/>
        </p:blipFill>
        <p:spPr>
          <a:xfrm>
            <a:off x="555950" y="167525"/>
            <a:ext cx="2572099" cy="16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7">
            <a:alphaModFix/>
          </a:blip>
          <a:srcRect b="11119" l="0" r="0" t="0"/>
          <a:stretch/>
        </p:blipFill>
        <p:spPr>
          <a:xfrm>
            <a:off x="225338" y="2571750"/>
            <a:ext cx="2572125" cy="16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Integration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14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Cypress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Prettier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 (?)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400" y="44289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725" y="290500"/>
            <a:ext cx="3119575" cy="31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50" y="2058650"/>
            <a:ext cx="2656275" cy="26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3263" y="2285475"/>
            <a:ext cx="2358725" cy="23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14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Audio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Vue.js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MongoDB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Node.js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375" y="623163"/>
            <a:ext cx="1626150" cy="16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950" y="1918700"/>
            <a:ext cx="3592200" cy="9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3950" y="2978270"/>
            <a:ext cx="1626150" cy="162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4400" y="4428925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365650" y="2978275"/>
            <a:ext cx="2775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B9BBBE"/>
              </a:solidFill>
              <a:highlight>
                <a:srgbClr val="2F31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nsolas"/>
                <a:ea typeface="Consolas"/>
                <a:cs typeface="Consolas"/>
                <a:sym typeface="Consolas"/>
              </a:rPr>
              <a:t>     “mod_1” : { </a:t>
            </a:r>
            <a:endParaRPr sz="1050">
              <a:solidFill>
                <a:srgbClr val="B9BBBE"/>
              </a:solidFill>
              <a:highlight>
                <a:srgbClr val="2F31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nsolas"/>
                <a:ea typeface="Consolas"/>
                <a:cs typeface="Consolas"/>
                <a:sym typeface="Consolas"/>
              </a:rPr>
              <a:t>          “osc”: { “type”: osctype, “freq”: freqval }, </a:t>
            </a:r>
            <a:endParaRPr sz="1050">
              <a:solidFill>
                <a:srgbClr val="B9BBBE"/>
              </a:solidFill>
              <a:highlight>
                <a:srgbClr val="2F31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nsolas"/>
                <a:ea typeface="Consolas"/>
                <a:cs typeface="Consolas"/>
                <a:sym typeface="Consolas"/>
              </a:rPr>
              <a:t>          “Dist”: { “amount”: val, “oscurve”: curve },</a:t>
            </a:r>
            <a:endParaRPr sz="1050">
              <a:solidFill>
                <a:srgbClr val="B9BBBE"/>
              </a:solidFill>
              <a:highlight>
                <a:srgbClr val="2F31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nsolas"/>
                <a:ea typeface="Consolas"/>
                <a:cs typeface="Consolas"/>
                <a:sym typeface="Consolas"/>
              </a:rPr>
              <a:t>          “LFO”: { … }</a:t>
            </a:r>
            <a:endParaRPr sz="1050">
              <a:solidFill>
                <a:srgbClr val="B9BBBE"/>
              </a:solidFill>
              <a:highlight>
                <a:srgbClr val="2F31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nsolas"/>
                <a:ea typeface="Consolas"/>
                <a:cs typeface="Consolas"/>
                <a:sym typeface="Consolas"/>
              </a:rPr>
              <a:t>}, </a:t>
            </a:r>
            <a:endParaRPr sz="1050">
              <a:solidFill>
                <a:srgbClr val="B9BBBE"/>
              </a:solidFill>
              <a:highlight>
                <a:srgbClr val="2F31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nsolas"/>
                <a:ea typeface="Consolas"/>
                <a:cs typeface="Consolas"/>
                <a:sym typeface="Consolas"/>
              </a:rPr>
              <a:t>     “mod_2”: {...}</a:t>
            </a:r>
            <a:endParaRPr sz="1050">
              <a:solidFill>
                <a:srgbClr val="B9BBBE"/>
              </a:solidFill>
              <a:highlight>
                <a:srgbClr val="2F31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as the remote repository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Using Github Projects for planning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85" y="2207350"/>
            <a:ext cx="5982025" cy="2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4400" y="442892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Work</a:t>
            </a:r>
            <a:endParaRPr/>
          </a:p>
        </p:txBody>
      </p:sp>
      <p:sp>
        <p:nvSpPr>
          <p:cNvPr id="123" name="Google Shape;123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 - Vue, MongoDB, MIDI keyboard Module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Riley - Express, MongoDB, Distortion Module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Tristan - </a:t>
            </a:r>
            <a:r>
              <a:rPr lang="en"/>
              <a:t>Oscillator Module</a:t>
            </a:r>
            <a:r>
              <a:rPr lang="en"/>
              <a:t>, Filter Module, Connection Method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400" y="4428925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75" y="1840162"/>
            <a:ext cx="7309849" cy="20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4400" y="442892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